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userDrawn="1">
          <p15:clr>
            <a:srgbClr val="A4A3A4"/>
          </p15:clr>
        </p15:guide>
        <p15:guide id="2" pos="230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9/18/2020</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xfrm>
            <a:off x="2122488" y="685800"/>
            <a:ext cx="2613025"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6" y="2982914"/>
            <a:ext cx="6216650" cy="2057400"/>
          </a:xfrm>
        </p:spPr>
        <p:txBody>
          <a:bodyPr/>
          <a:lstStyle/>
          <a:p>
            <a:r>
              <a:rPr lang="en-US"/>
              <a:t>Click to edit Master title style</a:t>
            </a:r>
          </a:p>
        </p:txBody>
      </p:sp>
      <p:sp>
        <p:nvSpPr>
          <p:cNvPr id="3" name="Subtitle 2"/>
          <p:cNvSpPr>
            <a:spLocks noGrp="1"/>
          </p:cNvSpPr>
          <p:nvPr>
            <p:ph type="subTitle" idx="1"/>
          </p:nvPr>
        </p:nvSpPr>
        <p:spPr>
          <a:xfrm>
            <a:off x="1096964" y="5440364"/>
            <a:ext cx="5121275" cy="2454275"/>
          </a:xfrm>
        </p:spPr>
        <p:txBody>
          <a:bodyPr/>
          <a:lstStyle>
            <a:lvl1pPr marL="0" indent="0" algn="ctr">
              <a:buNone/>
              <a:defRPr/>
            </a:lvl1pPr>
            <a:lvl2pPr marL="457198" indent="0" algn="ctr">
              <a:buNone/>
              <a:defRPr/>
            </a:lvl2pPr>
            <a:lvl3pPr marL="914394" indent="0" algn="ctr">
              <a:buNone/>
              <a:defRPr/>
            </a:lvl3pPr>
            <a:lvl4pPr marL="1371591" indent="0" algn="ctr">
              <a:buNone/>
              <a:defRPr/>
            </a:lvl4pPr>
            <a:lvl5pPr marL="1828789" indent="0" algn="ctr">
              <a:buNone/>
              <a:defRPr/>
            </a:lvl5pPr>
            <a:lvl6pPr marL="2285985" indent="0" algn="ctr">
              <a:buNone/>
              <a:defRPr/>
            </a:lvl6pPr>
            <a:lvl7pPr marL="2743183" indent="0" algn="ctr">
              <a:buNone/>
              <a:defRPr/>
            </a:lvl7pPr>
            <a:lvl8pPr marL="3200380" indent="0" algn="ctr">
              <a:buNone/>
              <a:defRPr/>
            </a:lvl8pPr>
            <a:lvl9pPr marL="3657577"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4"/>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4"/>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6"/>
          </a:xfrm>
        </p:spPr>
        <p:txBody>
          <a:bodyPr anchor="t"/>
          <a:lstStyle>
            <a:lvl1pPr algn="l">
              <a:defRPr sz="4001"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3"/>
          </a:xfrm>
        </p:spPr>
        <p:txBody>
          <a:bodyPr anchor="b"/>
          <a:lstStyle>
            <a:lvl1pPr marL="0" indent="0">
              <a:buNone/>
              <a:defRPr sz="2000"/>
            </a:lvl1pPr>
            <a:lvl2pPr marL="457198" indent="0">
              <a:buNone/>
              <a:defRPr sz="1799"/>
            </a:lvl2pPr>
            <a:lvl3pPr marL="914394" indent="0">
              <a:buNone/>
              <a:defRPr sz="1600"/>
            </a:lvl3pPr>
            <a:lvl4pPr marL="1371591" indent="0">
              <a:buNone/>
              <a:defRPr sz="1400"/>
            </a:lvl4pPr>
            <a:lvl5pPr marL="1828789" indent="0">
              <a:buNone/>
              <a:defRPr sz="1400"/>
            </a:lvl5pPr>
            <a:lvl6pPr marL="2285985" indent="0">
              <a:buNone/>
              <a:defRPr sz="1400"/>
            </a:lvl6pPr>
            <a:lvl7pPr marL="2743183" indent="0">
              <a:buNone/>
              <a:defRPr sz="1400"/>
            </a:lvl7pPr>
            <a:lvl8pPr marL="3200380" indent="0">
              <a:buNone/>
              <a:defRPr sz="1400"/>
            </a:lvl8pPr>
            <a:lvl9pPr marL="3657577"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6" y="2239964"/>
            <a:ext cx="3216275" cy="6335712"/>
          </a:xfrm>
        </p:spPr>
        <p:txBody>
          <a:bodyPr/>
          <a:lstStyle>
            <a:lvl1pPr>
              <a:defRPr sz="2800"/>
            </a:lvl1pPr>
            <a:lvl2pPr>
              <a:defRPr sz="2401"/>
            </a:lvl2pPr>
            <a:lvl3pPr>
              <a:defRPr sz="2000"/>
            </a:lvl3pPr>
            <a:lvl4pPr>
              <a:defRPr sz="1799"/>
            </a:lvl4pPr>
            <a:lvl5pPr>
              <a:defRPr sz="1799"/>
            </a:lvl5pPr>
            <a:lvl6pPr>
              <a:defRPr sz="1799"/>
            </a:lvl6pPr>
            <a:lvl7pPr>
              <a:defRPr sz="1799"/>
            </a:lvl7pPr>
            <a:lvl8pPr>
              <a:defRPr sz="1799"/>
            </a:lvl8pPr>
            <a:lvl9pPr>
              <a:defRPr sz="17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1" y="2239964"/>
            <a:ext cx="3216275" cy="6335712"/>
          </a:xfrm>
        </p:spPr>
        <p:txBody>
          <a:bodyPr/>
          <a:lstStyle>
            <a:lvl1pPr>
              <a:defRPr sz="2800"/>
            </a:lvl1pPr>
            <a:lvl2pPr>
              <a:defRPr sz="2401"/>
            </a:lvl2pPr>
            <a:lvl3pPr>
              <a:defRPr sz="2000"/>
            </a:lvl3pPr>
            <a:lvl4pPr>
              <a:defRPr sz="1799"/>
            </a:lvl4pPr>
            <a:lvl5pPr>
              <a:defRPr sz="1799"/>
            </a:lvl5pPr>
            <a:lvl6pPr>
              <a:defRPr sz="1799"/>
            </a:lvl6pPr>
            <a:lvl7pPr>
              <a:defRPr sz="1799"/>
            </a:lvl7pPr>
            <a:lvl8pPr>
              <a:defRPr sz="1799"/>
            </a:lvl8pPr>
            <a:lvl9pPr>
              <a:defRPr sz="17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6"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6" y="2149476"/>
            <a:ext cx="3232150" cy="895349"/>
          </a:xfrm>
        </p:spPr>
        <p:txBody>
          <a:bodyPr anchor="b"/>
          <a:lstStyle>
            <a:lvl1pPr marL="0" indent="0">
              <a:buNone/>
              <a:defRPr sz="2401" b="1"/>
            </a:lvl1pPr>
            <a:lvl2pPr marL="457198" indent="0">
              <a:buNone/>
              <a:defRPr sz="2000" b="1"/>
            </a:lvl2pPr>
            <a:lvl3pPr marL="914394" indent="0">
              <a:buNone/>
              <a:defRPr sz="1799" b="1"/>
            </a:lvl3pPr>
            <a:lvl4pPr marL="1371591" indent="0">
              <a:buNone/>
              <a:defRPr sz="1600" b="1"/>
            </a:lvl4pPr>
            <a:lvl5pPr marL="1828789" indent="0">
              <a:buNone/>
              <a:defRPr sz="1600" b="1"/>
            </a:lvl5pPr>
            <a:lvl6pPr marL="2285985" indent="0">
              <a:buNone/>
              <a:defRPr sz="1600" b="1"/>
            </a:lvl6pPr>
            <a:lvl7pPr marL="2743183" indent="0">
              <a:buNone/>
              <a:defRPr sz="1600" b="1"/>
            </a:lvl7pPr>
            <a:lvl8pPr marL="3200380" indent="0">
              <a:buNone/>
              <a:defRPr sz="1600" b="1"/>
            </a:lvl8pPr>
            <a:lvl9pPr marL="3657577"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6" y="3044826"/>
            <a:ext cx="3232150" cy="5532438"/>
          </a:xfrm>
        </p:spPr>
        <p:txBody>
          <a:bodyPr/>
          <a:lstStyle>
            <a:lvl1pPr>
              <a:defRPr sz="2401"/>
            </a:lvl1pPr>
            <a:lvl2pPr>
              <a:defRPr sz="2000"/>
            </a:lvl2pPr>
            <a:lvl3pPr>
              <a:defRPr sz="1799"/>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6"/>
            <a:ext cx="3233737" cy="895349"/>
          </a:xfrm>
        </p:spPr>
        <p:txBody>
          <a:bodyPr anchor="b"/>
          <a:lstStyle>
            <a:lvl1pPr marL="0" indent="0">
              <a:buNone/>
              <a:defRPr sz="2401" b="1"/>
            </a:lvl1pPr>
            <a:lvl2pPr marL="457198" indent="0">
              <a:buNone/>
              <a:defRPr sz="2000" b="1"/>
            </a:lvl2pPr>
            <a:lvl3pPr marL="914394" indent="0">
              <a:buNone/>
              <a:defRPr sz="1799" b="1"/>
            </a:lvl3pPr>
            <a:lvl4pPr marL="1371591" indent="0">
              <a:buNone/>
              <a:defRPr sz="1600" b="1"/>
            </a:lvl4pPr>
            <a:lvl5pPr marL="1828789" indent="0">
              <a:buNone/>
              <a:defRPr sz="1600" b="1"/>
            </a:lvl5pPr>
            <a:lvl6pPr marL="2285985" indent="0">
              <a:buNone/>
              <a:defRPr sz="1600" b="1"/>
            </a:lvl6pPr>
            <a:lvl7pPr marL="2743183" indent="0">
              <a:buNone/>
              <a:defRPr sz="1600" b="1"/>
            </a:lvl7pPr>
            <a:lvl8pPr marL="3200380" indent="0">
              <a:buNone/>
              <a:defRPr sz="1600" b="1"/>
            </a:lvl8pPr>
            <a:lvl9pPr marL="3657577"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6"/>
            <a:ext cx="3233737" cy="5532438"/>
          </a:xfrm>
        </p:spPr>
        <p:txBody>
          <a:bodyPr/>
          <a:lstStyle>
            <a:lvl1pPr>
              <a:defRPr sz="2401"/>
            </a:lvl1pPr>
            <a:lvl2pPr>
              <a:defRPr sz="2000"/>
            </a:lvl2pPr>
            <a:lvl3pPr>
              <a:defRPr sz="1799"/>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9"/>
            <a:ext cx="4089400" cy="8194675"/>
          </a:xfrm>
        </p:spPr>
        <p:txBody>
          <a:bodyPr/>
          <a:lstStyle>
            <a:lvl1pPr>
              <a:defRPr sz="3200"/>
            </a:lvl1pPr>
            <a:lvl2pPr>
              <a:defRPr sz="2800"/>
            </a:lvl2pPr>
            <a:lvl3pPr>
              <a:defRPr sz="2401"/>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198" indent="0">
              <a:buNone/>
              <a:defRPr sz="1200"/>
            </a:lvl2pPr>
            <a:lvl3pPr marL="914394" indent="0">
              <a:buNone/>
              <a:defRPr sz="1000"/>
            </a:lvl3pPr>
            <a:lvl4pPr marL="1371591" indent="0">
              <a:buNone/>
              <a:defRPr sz="900"/>
            </a:lvl4pPr>
            <a:lvl5pPr marL="1828789" indent="0">
              <a:buNone/>
              <a:defRPr sz="900"/>
            </a:lvl5pPr>
            <a:lvl6pPr marL="2285985" indent="0">
              <a:buNone/>
              <a:defRPr sz="900"/>
            </a:lvl6pPr>
            <a:lvl7pPr marL="2743183" indent="0">
              <a:buNone/>
              <a:defRPr sz="900"/>
            </a:lvl7pPr>
            <a:lvl8pPr marL="3200380" indent="0">
              <a:buNone/>
              <a:defRPr sz="900"/>
            </a:lvl8pPr>
            <a:lvl9pPr marL="3657577"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4" y="6721476"/>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4" y="857250"/>
            <a:ext cx="4389437" cy="5761038"/>
          </a:xfrm>
        </p:spPr>
        <p:txBody>
          <a:bodyPr/>
          <a:lstStyle>
            <a:lvl1pPr marL="0" indent="0">
              <a:buNone/>
              <a:defRPr sz="3200"/>
            </a:lvl1pPr>
            <a:lvl2pPr marL="457198" indent="0">
              <a:buNone/>
              <a:defRPr sz="2800"/>
            </a:lvl2pPr>
            <a:lvl3pPr marL="914394" indent="0">
              <a:buNone/>
              <a:defRPr sz="2401"/>
            </a:lvl3pPr>
            <a:lvl4pPr marL="1371591" indent="0">
              <a:buNone/>
              <a:defRPr sz="2000"/>
            </a:lvl4pPr>
            <a:lvl5pPr marL="1828789" indent="0">
              <a:buNone/>
              <a:defRPr sz="2000"/>
            </a:lvl5pPr>
            <a:lvl6pPr marL="2285985" indent="0">
              <a:buNone/>
              <a:defRPr sz="2000"/>
            </a:lvl6pPr>
            <a:lvl7pPr marL="2743183" indent="0">
              <a:buNone/>
              <a:defRPr sz="2000"/>
            </a:lvl7pPr>
            <a:lvl8pPr marL="3200380" indent="0">
              <a:buNone/>
              <a:defRPr sz="2000"/>
            </a:lvl8pPr>
            <a:lvl9pPr marL="3657577" indent="0">
              <a:buNone/>
              <a:defRPr sz="2000"/>
            </a:lvl9pPr>
          </a:lstStyle>
          <a:p>
            <a:pPr lvl="0"/>
            <a:endParaRPr lang="en-US" noProof="0"/>
          </a:p>
        </p:txBody>
      </p:sp>
      <p:sp>
        <p:nvSpPr>
          <p:cNvPr id="4" name="Text Placeholder 3"/>
          <p:cNvSpPr>
            <a:spLocks noGrp="1"/>
          </p:cNvSpPr>
          <p:nvPr>
            <p:ph type="body" sz="half" idx="2"/>
          </p:nvPr>
        </p:nvSpPr>
        <p:spPr>
          <a:xfrm>
            <a:off x="1433514" y="7513639"/>
            <a:ext cx="4389437" cy="1127125"/>
          </a:xfrm>
        </p:spPr>
        <p:txBody>
          <a:bodyPr/>
          <a:lstStyle>
            <a:lvl1pPr marL="0" indent="0">
              <a:buNone/>
              <a:defRPr sz="1400"/>
            </a:lvl1pPr>
            <a:lvl2pPr marL="457198" indent="0">
              <a:buNone/>
              <a:defRPr sz="1200"/>
            </a:lvl2pPr>
            <a:lvl3pPr marL="914394" indent="0">
              <a:buNone/>
              <a:defRPr sz="1000"/>
            </a:lvl3pPr>
            <a:lvl4pPr marL="1371591" indent="0">
              <a:buNone/>
              <a:defRPr sz="900"/>
            </a:lvl4pPr>
            <a:lvl5pPr marL="1828789" indent="0">
              <a:buNone/>
              <a:defRPr sz="900"/>
            </a:lvl5pPr>
            <a:lvl6pPr marL="2285985" indent="0">
              <a:buNone/>
              <a:defRPr sz="900"/>
            </a:lvl6pPr>
            <a:lvl7pPr marL="2743183" indent="0">
              <a:buNone/>
              <a:defRPr sz="900"/>
            </a:lvl7pPr>
            <a:lvl8pPr marL="3200380" indent="0">
              <a:buNone/>
              <a:defRPr sz="900"/>
            </a:lvl8pPr>
            <a:lvl9pPr marL="3657577"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6"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6" y="2239964"/>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6"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6"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6"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2"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198" algn="ctr" defTabSz="966782" rtl="0" fontAlgn="base">
        <a:spcBef>
          <a:spcPct val="0"/>
        </a:spcBef>
        <a:spcAft>
          <a:spcPct val="0"/>
        </a:spcAft>
        <a:defRPr sz="4700">
          <a:solidFill>
            <a:schemeClr val="tx2"/>
          </a:solidFill>
          <a:latin typeface="Arial" charset="0"/>
        </a:defRPr>
      </a:lvl6pPr>
      <a:lvl7pPr marL="914394" algn="ctr" defTabSz="966782" rtl="0" fontAlgn="base">
        <a:spcBef>
          <a:spcPct val="0"/>
        </a:spcBef>
        <a:spcAft>
          <a:spcPct val="0"/>
        </a:spcAft>
        <a:defRPr sz="4700">
          <a:solidFill>
            <a:schemeClr val="tx2"/>
          </a:solidFill>
          <a:latin typeface="Arial" charset="0"/>
        </a:defRPr>
      </a:lvl7pPr>
      <a:lvl8pPr marL="1371591" algn="ctr" defTabSz="966782" rtl="0" fontAlgn="base">
        <a:spcBef>
          <a:spcPct val="0"/>
        </a:spcBef>
        <a:spcAft>
          <a:spcPct val="0"/>
        </a:spcAft>
        <a:defRPr sz="4700">
          <a:solidFill>
            <a:schemeClr val="tx2"/>
          </a:solidFill>
          <a:latin typeface="Arial" charset="0"/>
        </a:defRPr>
      </a:lvl8pPr>
      <a:lvl9pPr marL="1828789" algn="ctr" defTabSz="966782" rtl="0" fontAlgn="base">
        <a:spcBef>
          <a:spcPct val="0"/>
        </a:spcBef>
        <a:spcAft>
          <a:spcPct val="0"/>
        </a:spcAft>
        <a:defRPr sz="4700">
          <a:solidFill>
            <a:schemeClr val="tx2"/>
          </a:solidFill>
          <a:latin typeface="Arial" charset="0"/>
        </a:defRPr>
      </a:lvl9pPr>
    </p:titleStyle>
    <p:bodyStyle>
      <a:lvl1pPr marL="361948" indent="-361948" algn="l" defTabSz="966782" rtl="0" eaLnBrk="0" fontAlgn="base" hangingPunct="0">
        <a:spcBef>
          <a:spcPct val="20000"/>
        </a:spcBef>
        <a:spcAft>
          <a:spcPct val="0"/>
        </a:spcAft>
        <a:buChar char="•"/>
        <a:defRPr sz="3399">
          <a:solidFill>
            <a:schemeClr val="tx1"/>
          </a:solidFill>
          <a:latin typeface="+mn-lt"/>
          <a:ea typeface="ＭＳ Ｐゴシック" charset="-128"/>
          <a:cs typeface="ＭＳ Ｐゴシック" charset="-128"/>
        </a:defRPr>
      </a:lvl1pPr>
      <a:lvl2pPr marL="785808" indent="-303211" algn="l" defTabSz="966782"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0" indent="-241298" algn="l" defTabSz="966782"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64" indent="-242886" algn="l" defTabSz="966782"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61" indent="-241298" algn="l" defTabSz="966782"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59" indent="-241298" algn="l" defTabSz="966782" rtl="0" fontAlgn="base">
        <a:spcBef>
          <a:spcPct val="20000"/>
        </a:spcBef>
        <a:spcAft>
          <a:spcPct val="0"/>
        </a:spcAft>
        <a:buChar char="»"/>
        <a:defRPr sz="2100">
          <a:solidFill>
            <a:schemeClr val="tx1"/>
          </a:solidFill>
          <a:latin typeface="+mn-lt"/>
          <a:ea typeface="ＭＳ Ｐゴシック" charset="-128"/>
        </a:defRPr>
      </a:lvl6pPr>
      <a:lvl7pPr marL="3089256" indent="-241298" algn="l" defTabSz="966782" rtl="0" fontAlgn="base">
        <a:spcBef>
          <a:spcPct val="20000"/>
        </a:spcBef>
        <a:spcAft>
          <a:spcPct val="0"/>
        </a:spcAft>
        <a:buChar char="»"/>
        <a:defRPr sz="2100">
          <a:solidFill>
            <a:schemeClr val="tx1"/>
          </a:solidFill>
          <a:latin typeface="+mn-lt"/>
          <a:ea typeface="ＭＳ Ｐゴシック" charset="-128"/>
        </a:defRPr>
      </a:lvl7pPr>
      <a:lvl8pPr marL="3546452" indent="-241298" algn="l" defTabSz="966782" rtl="0" fontAlgn="base">
        <a:spcBef>
          <a:spcPct val="20000"/>
        </a:spcBef>
        <a:spcAft>
          <a:spcPct val="0"/>
        </a:spcAft>
        <a:buChar char="»"/>
        <a:defRPr sz="2100">
          <a:solidFill>
            <a:schemeClr val="tx1"/>
          </a:solidFill>
          <a:latin typeface="+mn-lt"/>
          <a:ea typeface="ＭＳ Ｐゴシック" charset="-128"/>
        </a:defRPr>
      </a:lvl8pPr>
      <a:lvl9pPr marL="4003650" indent="-241298" algn="l" defTabSz="966782"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198" rtl="0" eaLnBrk="1" latinLnBrk="0" hangingPunct="1">
        <a:defRPr sz="1799" kern="1200">
          <a:solidFill>
            <a:schemeClr val="tx1"/>
          </a:solidFill>
          <a:latin typeface="+mn-lt"/>
          <a:ea typeface="+mn-ea"/>
          <a:cs typeface="+mn-cs"/>
        </a:defRPr>
      </a:lvl1pPr>
      <a:lvl2pPr marL="457198" algn="l" defTabSz="457198" rtl="0" eaLnBrk="1" latinLnBrk="0" hangingPunct="1">
        <a:defRPr sz="1799" kern="1200">
          <a:solidFill>
            <a:schemeClr val="tx1"/>
          </a:solidFill>
          <a:latin typeface="+mn-lt"/>
          <a:ea typeface="+mn-ea"/>
          <a:cs typeface="+mn-cs"/>
        </a:defRPr>
      </a:lvl2pPr>
      <a:lvl3pPr marL="914394" algn="l" defTabSz="457198" rtl="0" eaLnBrk="1" latinLnBrk="0" hangingPunct="1">
        <a:defRPr sz="1799" kern="1200">
          <a:solidFill>
            <a:schemeClr val="tx1"/>
          </a:solidFill>
          <a:latin typeface="+mn-lt"/>
          <a:ea typeface="+mn-ea"/>
          <a:cs typeface="+mn-cs"/>
        </a:defRPr>
      </a:lvl3pPr>
      <a:lvl4pPr marL="1371591" algn="l" defTabSz="457198" rtl="0" eaLnBrk="1" latinLnBrk="0" hangingPunct="1">
        <a:defRPr sz="1799" kern="1200">
          <a:solidFill>
            <a:schemeClr val="tx1"/>
          </a:solidFill>
          <a:latin typeface="+mn-lt"/>
          <a:ea typeface="+mn-ea"/>
          <a:cs typeface="+mn-cs"/>
        </a:defRPr>
      </a:lvl4pPr>
      <a:lvl5pPr marL="1828789" algn="l" defTabSz="457198" rtl="0" eaLnBrk="1" latinLnBrk="0" hangingPunct="1">
        <a:defRPr sz="1799" kern="1200">
          <a:solidFill>
            <a:schemeClr val="tx1"/>
          </a:solidFill>
          <a:latin typeface="+mn-lt"/>
          <a:ea typeface="+mn-ea"/>
          <a:cs typeface="+mn-cs"/>
        </a:defRPr>
      </a:lvl5pPr>
      <a:lvl6pPr marL="2285985" algn="l" defTabSz="457198" rtl="0" eaLnBrk="1" latinLnBrk="0" hangingPunct="1">
        <a:defRPr sz="1799" kern="1200">
          <a:solidFill>
            <a:schemeClr val="tx1"/>
          </a:solidFill>
          <a:latin typeface="+mn-lt"/>
          <a:ea typeface="+mn-ea"/>
          <a:cs typeface="+mn-cs"/>
        </a:defRPr>
      </a:lvl6pPr>
      <a:lvl7pPr marL="2743183" algn="l" defTabSz="457198" rtl="0" eaLnBrk="1" latinLnBrk="0" hangingPunct="1">
        <a:defRPr sz="1799" kern="1200">
          <a:solidFill>
            <a:schemeClr val="tx1"/>
          </a:solidFill>
          <a:latin typeface="+mn-lt"/>
          <a:ea typeface="+mn-ea"/>
          <a:cs typeface="+mn-cs"/>
        </a:defRPr>
      </a:lvl7pPr>
      <a:lvl8pPr marL="3200380" algn="l" defTabSz="457198" rtl="0" eaLnBrk="1" latinLnBrk="0" hangingPunct="1">
        <a:defRPr sz="1799" kern="1200">
          <a:solidFill>
            <a:schemeClr val="tx1"/>
          </a:solidFill>
          <a:latin typeface="+mn-lt"/>
          <a:ea typeface="+mn-ea"/>
          <a:cs typeface="+mn-cs"/>
        </a:defRPr>
      </a:lvl8pPr>
      <a:lvl9pPr marL="3657577" algn="l" defTabSz="457198" rtl="0" eaLnBrk="1" latinLnBrk="0" hangingPunct="1">
        <a:defRPr sz="17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344718701"/>
              </p:ext>
            </p:extLst>
          </p:nvPr>
        </p:nvGraphicFramePr>
        <p:xfrm>
          <a:off x="180476" y="223710"/>
          <a:ext cx="7025777" cy="3212528"/>
        </p:xfrm>
        <a:graphic>
          <a:graphicData uri="http://schemas.openxmlformats.org/drawingml/2006/table">
            <a:tbl>
              <a:tblPr/>
              <a:tblGrid>
                <a:gridCol w="1080248">
                  <a:extLst>
                    <a:ext uri="{9D8B030D-6E8A-4147-A177-3AD203B41FA5}">
                      <a16:colId xmlns:a16="http://schemas.microsoft.com/office/drawing/2014/main" val="20000"/>
                    </a:ext>
                  </a:extLst>
                </a:gridCol>
                <a:gridCol w="4944043">
                  <a:extLst>
                    <a:ext uri="{9D8B030D-6E8A-4147-A177-3AD203B41FA5}">
                      <a16:colId xmlns:a16="http://schemas.microsoft.com/office/drawing/2014/main" val="20001"/>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Footwork</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Round Count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9 USPSA targets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 colt poppers, 2 mini poppers, 2 falling plates</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0" fontAlgn="base" latinLnBrk="0" hangingPunct="0">
                        <a:lnSpc>
                          <a:spcPct val="100000"/>
                        </a:lnSpc>
                        <a:spcBef>
                          <a:spcPct val="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Equipment List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7 wall feet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3 18x24 plates + stands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 bobber</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Red stitch swinger</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 medium fault lines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 50%, 1 left HC</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46738866"/>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1"/>
            <a:ext cx="696892"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80" cy="83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02AF1EBE-42BB-4651-BAEB-8A1C8ADB0D26}"/>
              </a:ext>
            </a:extLst>
          </p:cNvPr>
          <p:cNvPicPr>
            <a:picLocks noChangeAspect="1"/>
          </p:cNvPicPr>
          <p:nvPr/>
        </p:nvPicPr>
        <p:blipFill>
          <a:blip r:embed="rId5"/>
          <a:stretch>
            <a:fillRect/>
          </a:stretch>
        </p:blipFill>
        <p:spPr>
          <a:xfrm>
            <a:off x="180476" y="3565321"/>
            <a:ext cx="7027117" cy="5445383"/>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3" y="384562"/>
            <a:ext cx="6699903" cy="5355312"/>
          </a:xfrm>
          <a:prstGeom prst="rect">
            <a:avLst/>
          </a:prstGeom>
          <a:noFill/>
        </p:spPr>
        <p:txBody>
          <a:bodyPr wrap="square" rtlCol="0">
            <a:spAutoFit/>
          </a:bodyPr>
          <a:lstStyle/>
          <a:p>
            <a:pPr algn="ctr"/>
            <a:r>
              <a:rPr lang="en-US" b="1" dirty="0"/>
              <a:t>Footwork</a:t>
            </a:r>
          </a:p>
          <a:p>
            <a:pPr algn="ctr"/>
            <a:r>
              <a:rPr lang="en-US" b="1" dirty="0"/>
              <a:t>Written Stage Briefing</a:t>
            </a:r>
          </a:p>
          <a:p>
            <a:r>
              <a:rPr lang="en-US" dirty="0"/>
              <a:t>Footwork is a 22 round, 110 point, Comstock course of fire. There are 9 USPSA targets, 2 colt poppers, 2 mini poppers, and 2 falling plates. The best 2 hits on paper will score, and steel must fall to score. The start signal is audible.</a:t>
            </a:r>
          </a:p>
          <a:p>
            <a:endParaRPr lang="en-US" dirty="0"/>
          </a:p>
          <a:p>
            <a:r>
              <a:rPr lang="en-US" dirty="0"/>
              <a:t>The swinging steel target is activated by the left colt popper. The bobber is activated by the right mini popper. Please check the activators prior to walkthrough and set them the same way every time.</a:t>
            </a:r>
          </a:p>
          <a:p>
            <a:endParaRPr lang="en-US" dirty="0"/>
          </a:p>
          <a:p>
            <a:r>
              <a:rPr lang="en-US" dirty="0"/>
              <a:t>Handgun start position is both feet on either set of X’s, wrists below belt. Handgun is loaded and holstered.</a:t>
            </a:r>
          </a:p>
          <a:p>
            <a:endParaRPr lang="en-US" dirty="0"/>
          </a:p>
          <a:p>
            <a:r>
              <a:rPr lang="en-US" dirty="0"/>
              <a:t>PCC start position is both feet on either set of X’s. Loaded carbine is held with both hands, stock on belt, safety on.</a:t>
            </a:r>
          </a:p>
          <a:p>
            <a:endParaRPr lang="en-US" dirty="0"/>
          </a:p>
          <a:p>
            <a:r>
              <a:rPr lang="en-US" dirty="0"/>
              <a:t>On start signal, engage targets from within the shooting area.</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1486</TotalTime>
  <Words>214</Words>
  <Application>Microsoft Office PowerPoint</Application>
  <PresentationFormat>Custom</PresentationFormat>
  <Paragraphs>26</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215</cp:revision>
  <cp:lastPrinted>2016-01-15T21:54:08Z</cp:lastPrinted>
  <dcterms:created xsi:type="dcterms:W3CDTF">2002-08-21T12:11:08Z</dcterms:created>
  <dcterms:modified xsi:type="dcterms:W3CDTF">2020-09-18T18:08:36Z</dcterms:modified>
  <cp:category>Shooting</cp:category>
</cp:coreProperties>
</file>

<file path=docProps/thumbnail.jpeg>
</file>